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1" r:id="rId3"/>
    <p:sldId id="297" r:id="rId4"/>
    <p:sldId id="298" r:id="rId5"/>
    <p:sldId id="299" r:id="rId6"/>
    <p:sldId id="301" r:id="rId7"/>
    <p:sldId id="302" r:id="rId8"/>
    <p:sldId id="303" r:id="rId9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06EA"/>
    <a:srgbClr val="FFFF00"/>
    <a:srgbClr val="FD7373"/>
    <a:srgbClr val="31EF51"/>
    <a:srgbClr val="FA1AFF"/>
    <a:srgbClr val="808080"/>
    <a:srgbClr val="3399F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81" autoAdjust="0"/>
  </p:normalViewPr>
  <p:slideViewPr>
    <p:cSldViewPr>
      <p:cViewPr>
        <p:scale>
          <a:sx n="75" d="100"/>
          <a:sy n="75" d="100"/>
        </p:scale>
        <p:origin x="-1056" y="-22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80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27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50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3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52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9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3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03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3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9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02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5CADF-362A-40EE-9801-02C49B976C36}" type="datetimeFigureOut">
              <a:rPr lang="en-US" smtClean="0"/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3C6AD-B63C-44AC-83BC-4BBB9E731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7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09599"/>
            <a:ext cx="9906000" cy="496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4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0" y="2197354"/>
            <a:ext cx="990599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algn="ctr"/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Cerberus </a:t>
            </a:r>
            <a:r>
              <a:rPr lang="en-US" altLang="zh-TW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Mouse </a:t>
            </a:r>
          </a:p>
          <a:p>
            <a:pPr algn="ctr"/>
            <a:r>
              <a:rPr lang="en-US" altLang="zh-TW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</a:t>
            </a:r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update</a:t>
            </a:r>
          </a:p>
        </p:txBody>
      </p:sp>
      <p:sp>
        <p:nvSpPr>
          <p:cNvPr id="27" name="文字方塊 5"/>
          <p:cNvSpPr txBox="1">
            <a:spLocks noChangeArrowheads="1"/>
          </p:cNvSpPr>
          <p:nvPr/>
        </p:nvSpPr>
        <p:spPr bwMode="auto">
          <a:xfrm>
            <a:off x="8034866" y="6439747"/>
            <a:ext cx="1871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algn="r"/>
            <a:r>
              <a:rPr lang="en-US" altLang="zh-TW" sz="2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2016/02/01</a:t>
            </a:r>
            <a:endParaRPr lang="en-US" altLang="zh-TW" sz="20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571873" y="1603548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74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1" y="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update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pic>
        <p:nvPicPr>
          <p:cNvPr id="11" name="Picture 2" descr="C:\Users\ives_chiu\Desktop\Cerberus set\Photo\Low_res photo\Mouse_1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6400" y="1507830"/>
            <a:ext cx="4209204" cy="383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13"/>
          <p:cNvSpPr/>
          <p:nvPr/>
        </p:nvSpPr>
        <p:spPr>
          <a:xfrm>
            <a:off x="4572000" y="2822833"/>
            <a:ext cx="1904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Forward </a:t>
            </a: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button</a:t>
            </a:r>
            <a:endParaRPr lang="zh-TW" altLang="zh-TW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26" name="肘形接點 25"/>
          <p:cNvCxnSpPr>
            <a:stCxn id="21" idx="3"/>
          </p:cNvCxnSpPr>
          <p:nvPr/>
        </p:nvCxnSpPr>
        <p:spPr>
          <a:xfrm>
            <a:off x="3200400" y="3422998"/>
            <a:ext cx="3733799" cy="200055"/>
          </a:xfrm>
          <a:prstGeom prst="bentConnector3">
            <a:avLst>
              <a:gd name="adj1" fmla="val 37338"/>
            </a:avLst>
          </a:prstGeom>
          <a:ln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13"/>
          <p:cNvSpPr/>
          <p:nvPr/>
        </p:nvSpPr>
        <p:spPr>
          <a:xfrm>
            <a:off x="4572000" y="3435836"/>
            <a:ext cx="21335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Backward </a:t>
            </a: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button</a:t>
            </a:r>
            <a:endParaRPr lang="zh-TW" altLang="zh-TW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4386415"/>
            <a:ext cx="4038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Change default DPI color to </a:t>
            </a:r>
            <a:r>
              <a:rPr lang="en-US" altLang="zh-TW" sz="2000" b="1" dirty="0" smtClean="0">
                <a:solidFill>
                  <a:srgbClr val="FF0000"/>
                </a:solidFill>
              </a:rPr>
              <a:t>RED</a:t>
            </a:r>
            <a:endParaRPr lang="zh-TW" altLang="zh-TW" sz="2000" dirty="0">
              <a:solidFill>
                <a:srgbClr val="FF0000"/>
              </a:solidFill>
            </a:endParaRPr>
          </a:p>
        </p:txBody>
      </p:sp>
      <p:cxnSp>
        <p:nvCxnSpPr>
          <p:cNvPr id="17" name="肘形接點 16"/>
          <p:cNvCxnSpPr>
            <a:stCxn id="14" idx="3"/>
          </p:cNvCxnSpPr>
          <p:nvPr/>
        </p:nvCxnSpPr>
        <p:spPr>
          <a:xfrm flipV="1">
            <a:off x="4495802" y="4038600"/>
            <a:ext cx="3581398" cy="54787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3"/>
          <p:cNvSpPr/>
          <p:nvPr/>
        </p:nvSpPr>
        <p:spPr>
          <a:xfrm>
            <a:off x="457200" y="3222943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Change side buttons</a:t>
            </a:r>
            <a:endParaRPr lang="zh-TW" altLang="zh-TW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35" name="肘形接點 34"/>
          <p:cNvCxnSpPr/>
          <p:nvPr/>
        </p:nvCxnSpPr>
        <p:spPr>
          <a:xfrm flipV="1">
            <a:off x="4572000" y="3124200"/>
            <a:ext cx="1828799" cy="298798"/>
          </a:xfrm>
          <a:prstGeom prst="bentConnector3">
            <a:avLst>
              <a:gd name="adj1" fmla="val 1215"/>
            </a:avLst>
          </a:prstGeom>
          <a:ln>
            <a:solidFill>
              <a:srgbClr val="FF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54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1" y="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update steps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" name="文字方塊 5"/>
          <p:cNvSpPr txBox="1">
            <a:spLocks noChangeArrowheads="1"/>
          </p:cNvSpPr>
          <p:nvPr/>
        </p:nvSpPr>
        <p:spPr bwMode="auto">
          <a:xfrm>
            <a:off x="-1" y="1147955"/>
            <a:ext cx="23622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Step 1. Open file</a:t>
            </a:r>
            <a:endParaRPr lang="en-US" altLang="zh-TW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304800" y="1752600"/>
            <a:ext cx="8536298" cy="4918363"/>
            <a:chOff x="393204" y="1277236"/>
            <a:chExt cx="8536298" cy="49183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04" y="1335802"/>
              <a:ext cx="1140060" cy="2058030"/>
            </a:xfrm>
            <a:prstGeom prst="rect">
              <a:avLst/>
            </a:prstGeom>
            <a:noFill/>
            <a:ln w="349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8" t="11067" r="11997" b="19694"/>
            <a:stretch/>
          </p:blipFill>
          <p:spPr bwMode="auto">
            <a:xfrm>
              <a:off x="1939899" y="1277236"/>
              <a:ext cx="6989603" cy="2175163"/>
            </a:xfrm>
            <a:prstGeom prst="rect">
              <a:avLst/>
            </a:prstGeom>
            <a:noFill/>
            <a:ln w="349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199" y="3909599"/>
              <a:ext cx="5715001" cy="2286000"/>
            </a:xfrm>
            <a:prstGeom prst="rect">
              <a:avLst/>
            </a:prstGeom>
            <a:noFill/>
            <a:ln w="349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7" name="直線單箭頭接點 6"/>
            <p:cNvCxnSpPr>
              <a:stCxn id="1026" idx="3"/>
              <a:endCxn id="2" idx="1"/>
            </p:cNvCxnSpPr>
            <p:nvPr/>
          </p:nvCxnSpPr>
          <p:spPr>
            <a:xfrm>
              <a:off x="1533264" y="2364817"/>
              <a:ext cx="406635" cy="1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單箭頭接點 19"/>
            <p:cNvCxnSpPr>
              <a:stCxn id="2" idx="2"/>
              <a:endCxn id="3" idx="0"/>
            </p:cNvCxnSpPr>
            <p:nvPr/>
          </p:nvCxnSpPr>
          <p:spPr>
            <a:xfrm flipH="1">
              <a:off x="5434700" y="3452399"/>
              <a:ext cx="1" cy="457200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744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1" y="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update steps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" name="文字方塊 5"/>
          <p:cNvSpPr txBox="1">
            <a:spLocks noChangeArrowheads="1"/>
          </p:cNvSpPr>
          <p:nvPr/>
        </p:nvSpPr>
        <p:spPr bwMode="auto">
          <a:xfrm>
            <a:off x="-1" y="1147955"/>
            <a:ext cx="23622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Step 2</a:t>
            </a:r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Select file</a:t>
            </a:r>
            <a:endParaRPr lang="en-US" altLang="zh-TW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138545" y="1012583"/>
            <a:ext cx="9392903" cy="5685384"/>
            <a:chOff x="152400" y="1284156"/>
            <a:chExt cx="9392903" cy="5685384"/>
          </a:xfrm>
        </p:grpSpPr>
        <p:cxnSp>
          <p:nvCxnSpPr>
            <p:cNvPr id="20" name="直線單箭頭接點 19"/>
            <p:cNvCxnSpPr>
              <a:stCxn id="1028" idx="2"/>
              <a:endCxn id="1026" idx="0"/>
            </p:cNvCxnSpPr>
            <p:nvPr/>
          </p:nvCxnSpPr>
          <p:spPr>
            <a:xfrm flipH="1">
              <a:off x="7058651" y="4453633"/>
              <a:ext cx="1" cy="618540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>
              <a:off x="152400" y="1284156"/>
              <a:ext cx="9392903" cy="3169477"/>
              <a:chOff x="152400" y="1284156"/>
              <a:chExt cx="9392903" cy="3169477"/>
            </a:xfrm>
          </p:grpSpPr>
          <p:cxnSp>
            <p:nvCxnSpPr>
              <p:cNvPr id="7" name="直線單箭頭接點 6"/>
              <p:cNvCxnSpPr>
                <a:stCxn id="17" idx="3"/>
                <a:endCxn id="1028" idx="1"/>
              </p:cNvCxnSpPr>
              <p:nvPr/>
            </p:nvCxnSpPr>
            <p:spPr>
              <a:xfrm>
                <a:off x="4152900" y="2868895"/>
                <a:ext cx="419100" cy="0"/>
              </a:xfrm>
              <a:prstGeom prst="straightConnector1">
                <a:avLst/>
              </a:prstGeom>
              <a:ln w="34925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2068795"/>
                <a:ext cx="4000500" cy="1600200"/>
              </a:xfrm>
              <a:prstGeom prst="rect">
                <a:avLst/>
              </a:prstGeom>
              <a:noFill/>
              <a:ln w="349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2000" y="1284156"/>
                <a:ext cx="4973303" cy="3169477"/>
              </a:xfrm>
              <a:prstGeom prst="rect">
                <a:avLst/>
              </a:prstGeom>
              <a:noFill/>
              <a:ln w="349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6" name="圖片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0190" y="3329887"/>
                <a:ext cx="563833" cy="707077"/>
              </a:xfrm>
              <a:prstGeom prst="rect">
                <a:avLst/>
              </a:prstGeom>
            </p:spPr>
          </p:pic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6318" y="5072173"/>
              <a:ext cx="4784665" cy="1897367"/>
            </a:xfrm>
            <a:prstGeom prst="rect">
              <a:avLst/>
            </a:prstGeom>
            <a:noFill/>
            <a:ln w="349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3400" y="4180305"/>
              <a:ext cx="563833" cy="7070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766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1" y="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update steps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" name="文字方塊 5"/>
          <p:cNvSpPr txBox="1">
            <a:spLocks noChangeArrowheads="1"/>
          </p:cNvSpPr>
          <p:nvPr/>
        </p:nvSpPr>
        <p:spPr bwMode="auto">
          <a:xfrm>
            <a:off x="-2" y="1147955"/>
            <a:ext cx="70447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Step </a:t>
            </a:r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Re-connect Mouse</a:t>
            </a:r>
            <a:endParaRPr lang="en-US" altLang="zh-TW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0056" y="1853311"/>
            <a:ext cx="5751891" cy="43139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716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1" y="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FW update steps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" name="文字方塊 5"/>
          <p:cNvSpPr txBox="1">
            <a:spLocks noChangeArrowheads="1"/>
          </p:cNvSpPr>
          <p:nvPr/>
        </p:nvSpPr>
        <p:spPr bwMode="auto">
          <a:xfrm>
            <a:off x="2861203" y="3514690"/>
            <a:ext cx="7044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Step </a:t>
            </a:r>
            <a:r>
              <a:rPr lang="en-US" altLang="zh-TW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When pops out “</a:t>
            </a:r>
            <a:r>
              <a:rPr lang="en-US" altLang="zh-TW" sz="2800" dirty="0" smtClean="0">
                <a:ln w="18415" cmpd="sng">
                  <a:solidFill>
                    <a:srgbClr val="2106EA"/>
                  </a:solidFill>
                  <a:prstDash val="solid"/>
                </a:ln>
                <a:solidFill>
                  <a:srgbClr val="2106EA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PASS</a:t>
            </a:r>
            <a:r>
              <a:rPr lang="en-US" altLang="zh-TW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”, FW update success!</a:t>
            </a:r>
            <a:endParaRPr lang="en-US" altLang="zh-TW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124463" y="1348010"/>
            <a:ext cx="4805446" cy="4986218"/>
            <a:chOff x="4170457" y="1700635"/>
            <a:chExt cx="4805446" cy="4986218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457" y="4696025"/>
              <a:ext cx="4805446" cy="1990828"/>
            </a:xfrm>
            <a:prstGeom prst="rect">
              <a:avLst/>
            </a:prstGeom>
            <a:noFill/>
            <a:ln w="349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18" name="群組 17"/>
            <p:cNvGrpSpPr/>
            <p:nvPr/>
          </p:nvGrpSpPr>
          <p:grpSpPr>
            <a:xfrm>
              <a:off x="4180848" y="1700635"/>
              <a:ext cx="4784665" cy="2995390"/>
              <a:chOff x="4760638" y="2067093"/>
              <a:chExt cx="4784665" cy="2995390"/>
            </a:xfrm>
          </p:grpSpPr>
          <p:cxnSp>
            <p:nvCxnSpPr>
              <p:cNvPr id="20" name="直線單箭頭接點 19"/>
              <p:cNvCxnSpPr>
                <a:stCxn id="1026" idx="2"/>
                <a:endCxn id="2055" idx="0"/>
              </p:cNvCxnSpPr>
              <p:nvPr/>
            </p:nvCxnSpPr>
            <p:spPr>
              <a:xfrm flipH="1">
                <a:off x="7152970" y="3964460"/>
                <a:ext cx="1" cy="1098023"/>
              </a:xfrm>
              <a:prstGeom prst="straightConnector1">
                <a:avLst/>
              </a:prstGeom>
              <a:ln w="34925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0638" y="2067093"/>
                <a:ext cx="4784665" cy="1897367"/>
              </a:xfrm>
              <a:prstGeom prst="rect">
                <a:avLst/>
              </a:prstGeom>
              <a:noFill/>
              <a:ln w="349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</p:grp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152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ives_chiu\Desktop\Cerberus set\Mouse pad\滑鼠墊b-0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7000" y="-52754"/>
            <a:ext cx="7239000" cy="379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5"/>
          <p:cNvSpPr txBox="1">
            <a:spLocks noChangeArrowheads="1"/>
          </p:cNvSpPr>
          <p:nvPr/>
        </p:nvSpPr>
        <p:spPr bwMode="auto">
          <a:xfrm>
            <a:off x="0" y="3124200"/>
            <a:ext cx="990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algn="ctr"/>
            <a:r>
              <a:rPr lang="en-US" altLang="zh-TW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Thank You</a:t>
            </a:r>
            <a:endParaRPr lang="en-US" altLang="zh-TW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690301" y="1348010"/>
            <a:ext cx="2071712" cy="1613086"/>
            <a:chOff x="6876256" y="845506"/>
            <a:chExt cx="1360561" cy="1298912"/>
          </a:xfrm>
        </p:grpSpPr>
        <p:sp>
          <p:nvSpPr>
            <p:cNvPr id="23" name="Oval 30"/>
            <p:cNvSpPr/>
            <p:nvPr/>
          </p:nvSpPr>
          <p:spPr>
            <a:xfrm>
              <a:off x="6876256" y="2098699"/>
              <a:ext cx="45719" cy="4571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>
              <a:glow rad="1905000">
                <a:schemeClr val="accent2">
                  <a:satMod val="175000"/>
                  <a:alpha val="40000"/>
                </a:scheme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8" name="Group 2"/>
            <p:cNvGrpSpPr/>
            <p:nvPr/>
          </p:nvGrpSpPr>
          <p:grpSpPr>
            <a:xfrm>
              <a:off x="7701457" y="845506"/>
              <a:ext cx="535360" cy="972583"/>
              <a:chOff x="6421699" y="2420888"/>
              <a:chExt cx="1174637" cy="2133951"/>
            </a:xfrm>
          </p:grpSpPr>
          <p:sp>
            <p:nvSpPr>
              <p:cNvPr id="29" name="Oval 27"/>
              <p:cNvSpPr/>
              <p:nvPr/>
            </p:nvSpPr>
            <p:spPr>
              <a:xfrm>
                <a:off x="7550617" y="4509120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Oval 28"/>
              <p:cNvSpPr/>
              <p:nvPr/>
            </p:nvSpPr>
            <p:spPr>
              <a:xfrm>
                <a:off x="6421699" y="2420888"/>
                <a:ext cx="45719" cy="45719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905000">
                  <a:schemeClr val="accent2">
                    <a:satMod val="175000"/>
                    <a:alpha val="40000"/>
                  </a:scheme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907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42634</TotalTime>
  <Words>62</Words>
  <Application>Microsoft Office PowerPoint</Application>
  <PresentationFormat>A4 紙張 (210x297 公釐)</PresentationFormat>
  <Paragraphs>17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Kahwen</dc:creator>
  <cp:lastModifiedBy>Shu-Yin Chen(陳書吟)</cp:lastModifiedBy>
  <cp:revision>391</cp:revision>
  <dcterms:created xsi:type="dcterms:W3CDTF">2013-08-10T01:56:36Z</dcterms:created>
  <dcterms:modified xsi:type="dcterms:W3CDTF">2016-02-01T11:19:56Z</dcterms:modified>
</cp:coreProperties>
</file>