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ance_Huang\Desktop\install proces\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60" t="20208" r="41064" b="44047"/>
          <a:stretch/>
        </p:blipFill>
        <p:spPr bwMode="auto">
          <a:xfrm>
            <a:off x="838200" y="2706575"/>
            <a:ext cx="2898843" cy="245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804153" y="368401"/>
            <a:ext cx="6858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 smtClean="0"/>
              <a:t>1.Before </a:t>
            </a:r>
            <a:r>
              <a:rPr lang="en-US" altLang="zh-TW" sz="2400" dirty="0" smtClean="0"/>
              <a:t>updating </a:t>
            </a:r>
            <a:r>
              <a:rPr lang="en-US" altLang="zh-TW" sz="2400" dirty="0" smtClean="0"/>
              <a:t>firmware, please plug the adaptor power and save your important data in the application.</a:t>
            </a:r>
            <a:endParaRPr lang="zh-TW" altLang="en-US" sz="2400" dirty="0"/>
          </a:p>
        </p:txBody>
      </p:sp>
      <p:sp>
        <p:nvSpPr>
          <p:cNvPr id="7" name="文字方塊 6"/>
          <p:cNvSpPr txBox="1"/>
          <p:nvPr/>
        </p:nvSpPr>
        <p:spPr>
          <a:xfrm>
            <a:off x="804153" y="2055885"/>
            <a:ext cx="6858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 smtClean="0"/>
              <a:t>2. </a:t>
            </a:r>
            <a:r>
              <a:rPr lang="en-US" altLang="zh-TW" sz="2400" dirty="0"/>
              <a:t>P</a:t>
            </a:r>
            <a:r>
              <a:rPr lang="en-US" altLang="zh-TW" sz="2400" dirty="0" smtClean="0"/>
              <a:t>ress</a:t>
            </a:r>
            <a:r>
              <a:rPr lang="en-US" altLang="zh-TW" sz="2400" dirty="0"/>
              <a:t>” </a:t>
            </a:r>
            <a:r>
              <a:rPr lang="en-US" altLang="zh-TW" sz="2400" dirty="0" smtClean="0"/>
              <a:t>EndU_Update_Tool_V1.9_ASUS.exe”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4421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ance_Huang\Desktop\install proces\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2" t="21919" r="34261" b="33839"/>
          <a:stretch/>
        </p:blipFill>
        <p:spPr bwMode="auto">
          <a:xfrm>
            <a:off x="952498" y="583800"/>
            <a:ext cx="4731329" cy="2475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723897" y="88088"/>
            <a:ext cx="6858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 smtClean="0"/>
              <a:t>3. Please check the dialog and press ”Yes”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723897" y="3405778"/>
            <a:ext cx="68580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/>
              <a:t>4</a:t>
            </a:r>
            <a:r>
              <a:rPr lang="en-US" altLang="zh-TW" sz="2400" dirty="0" smtClean="0"/>
              <a:t>. After updating firmware, please  press “ok ” in finish dialog</a:t>
            </a:r>
            <a:endParaRPr lang="zh-TW" altLang="en-US" sz="2400" dirty="0"/>
          </a:p>
        </p:txBody>
      </p:sp>
      <p:pic>
        <p:nvPicPr>
          <p:cNvPr id="7" name="Picture 2" descr="C:\Users\Lance_Huang\Desktop\install proces\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6" t="20606" r="34204" b="36667"/>
          <a:stretch/>
        </p:blipFill>
        <p:spPr bwMode="auto">
          <a:xfrm>
            <a:off x="952498" y="4174652"/>
            <a:ext cx="5105400" cy="2525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01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ance_Huang\Desktop\install proces\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3" t="21576" r="35744" b="29030"/>
          <a:stretch/>
        </p:blipFill>
        <p:spPr bwMode="auto">
          <a:xfrm>
            <a:off x="937098" y="1932562"/>
            <a:ext cx="5181600" cy="313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1010056" y="524844"/>
            <a:ext cx="6858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 smtClean="0"/>
              <a:t>5.The firmware will work after rebooting. Please make sure to save your important application data before press ”Yes”.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8511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70</Words>
  <Application>Microsoft Office PowerPoint</Application>
  <PresentationFormat>如螢幕大小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4" baseType="lpstr">
      <vt:lpstr>Office Theme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Lance Huang(黃永銘)</dc:creator>
  <cp:lastModifiedBy>Lance Huang(黃永銘)</cp:lastModifiedBy>
  <cp:revision>6</cp:revision>
  <dcterms:created xsi:type="dcterms:W3CDTF">2006-08-16T00:00:00Z</dcterms:created>
  <dcterms:modified xsi:type="dcterms:W3CDTF">2018-04-27T02:44:32Z</dcterms:modified>
</cp:coreProperties>
</file>